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152C16-7A14-4FC3-AA19-C3280A4AE550}">
  <a:tblStyle styleId="{C2152C16-7A14-4FC3-AA19-C3280A4AE5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tendo.fandom.com/wiki/Nintendo_characters#Mario_series_(including_sub-franchises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ZuD6iUe3Pc" TargetMode="External"/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education.com/watch?v=3WDWH59k1q4" TargetMode="Externa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ZB_EBsnc8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926075105/monopoly-money-vintage-fabric-half-yard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ed590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ed590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063c11d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3063c11d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1648c258e_9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1648c258e_9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1648c258e_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1648c258e_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1648c258e_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1648c258e_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5cd08c5b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5cd08c5b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5cd08c5b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5cd08c5b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648c258e_9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1648c258e_9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5ed590c85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5ed590c85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15cd08c5b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15cd08c5b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15cd08c5b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15cd08c5b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c48ccb8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c48ccb8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3063c11d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3063c11d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dc48ccb8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dc48ccb8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976d39bb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976d39bb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01269f5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401269f5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401269f5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401269f5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401269f5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0401269f5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5ed590c8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5ed590c85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401269f5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401269f5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401269f5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401269f5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0401269f5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0401269f5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401269f5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401269f5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3063c11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3063c11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0401269f5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0401269f5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401269f5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0401269f5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0401269f5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0401269f5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401269f5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401269f5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401269f5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401269f5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401269f5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0401269f5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401269f5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401269f5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401269f5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401269f5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401269f5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401269f5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0401269f5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0401269f5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0427bc4c1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0427bc4c1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401269f5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401269f5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401269f5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401269f5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0401269f5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0401269f5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401269f5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401269f5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401269f5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401269f5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401269f5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401269f5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976d39bb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976d39bb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976d39bb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976d39bb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76d39bb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976d39bb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401269f5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401269f5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976d39bb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976d39bb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76d39bb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976d39bb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976d39bb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976d39bb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55ed590c85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55ed590c85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976d39bb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976d39bb8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976d39bb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976d39bb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976d39bb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976d39bb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15cd08de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15cd08de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dc48ccb8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dc48ccb8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c48ccb8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c48ccb8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01269f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01269f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9976d39bb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9976d39bb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76d39bb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76d39bb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976d39bb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976d39bb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76d39bb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976d39bb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976d39bb8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976d39bb8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15cd08c5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15cd08c5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http://ian-albert.com/games/super_mario_bros_maps/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5cd08c5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5cd08c5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5cd08c5b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5cd08c5b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15cd08c5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15cd08c5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5cd08c5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5cd08c5b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01269f5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01269f5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15cd08c5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15cd08c5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recursion.c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55ed590c85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55ed590c85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976d39bb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976d39bb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15bc47d73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15bc47d73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976d39bb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976d39bb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976d39bb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976d39bb8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0f81ef8e0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0f81ef8e0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976d39bb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976d39bb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3063c11d6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3063c11d6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3063c11d6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3063c11d6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01269f5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01269f5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83063c11d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83063c11d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83063c11d6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83063c11d6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3063c11d6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3063c11d6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3063c11d6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3063c11d6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3063c11d6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3063c11d6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83063c11d6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83063c11d6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3063c11d6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3063c11d6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3063c11d6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83063c11d6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3063c11d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3063c11d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01269f5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01269f5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3063c11d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3063c11d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3063c11d6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3063c11d6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83063c11d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83063c11d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83063c11d6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83063c11d6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83063c11d6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83063c11d6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83063c11d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83063c11d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3063c11d6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83063c11d6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3063c11d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3063c11d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83063c11d6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83063c11d6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ed590c8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ed590c8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3063c11d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3063c11d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3063c11d6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3063c11d6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3063c11d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3063c11d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3063c11d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3063c11d6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83063c11d6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83063c11d6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3063c11d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3063c11d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83063c11d6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83063c11d6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3063c11d6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3063c11d6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83063c11d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83063c11d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3063c11d6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3063c11d6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5ed590c8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5ed590c8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ed590c8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ed590c8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83063c11d6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83063c11d6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83063c11d6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83063c11d6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3063c11d6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83063c11d6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83063c11d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83063c11d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83063c11d6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83063c11d6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3063c11d6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3063c11d6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83063c11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83063c11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83063c11d6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83063c11d6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83063c11d6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83063c11d6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83063c11d6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83063c11d6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ed590c8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ed590c8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15cd08c5b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615cd08c5b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83063c11d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83063c11d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83c13df276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83c13df276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83063c11d6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83063c11d6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3063c11d6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83063c11d6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83063c11d6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83063c11d6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3063c11d6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83063c11d6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0401269f5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0401269f5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83063c11d6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83063c11d6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3063c11d6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83063c11d6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ed590c8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ed590c8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615cd08c5b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615cd08c5b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15cd08c5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615cd08c5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15cd08c5b_2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15cd08c5b_2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5cd08c5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5cd08c5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https://www.youtube.com/watch?v=ZZuD6iUe3Pc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https://www.youtubeeducation.com/watch?v=3WDWH59k1q4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55ed590c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55ed590c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ed590c85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ed590c85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5ed590c8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5ed590c8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5ed590c8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5ed590c8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ed590c8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ed590c8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5ed590c8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5ed590c8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ed590c8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ed590c8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5ed590c8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5ed590c8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01269f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01269f5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https://www.youtube.com/watch?v=cZB_EBsnc8c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ed590c8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5ed590c8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ed590c8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ed590c8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ed590c8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5ed590c8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5ed590c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5ed590c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20  500  10  </a:t>
            </a:r>
            <a:r>
              <a:rPr lang="en"/>
              <a:t>5  100  </a:t>
            </a:r>
            <a:r>
              <a:rPr lang="en">
                <a:solidFill>
                  <a:schemeClr val="dk1"/>
                </a:solidFill>
              </a:rPr>
              <a:t>1  </a:t>
            </a:r>
            <a:r>
              <a:rPr lang="en" b="1">
                <a:solidFill>
                  <a:schemeClr val="dk1"/>
                </a:solidFill>
              </a:rPr>
              <a:t>50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ed590c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5ed590c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ed590c85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5ed590c85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ed590c85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ed590c85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ed590c8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ed590c8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ed590c8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ed590c8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5ed590c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5ed590c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5ed590c8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5ed590c8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1  5  10  20  </a:t>
            </a:r>
            <a:r>
              <a:rPr lang="en" b="1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 100  500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ed590c85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ed590c85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5ed590c8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5ed590c8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ed590c85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ed590c85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ed590c85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5ed590c85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76d39bb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76d39bb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976d39bb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976d39bb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976d39bb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976d39bb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976d39bb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976d39bb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76d39bb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76d39bb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63c11d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3063c11d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976d39bb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976d39bb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76d39bb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76d39bb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ed590c85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ed590c85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76d39bb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76d39bb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ed590c8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ed590c8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ed590c85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ed590c85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9ff46a780_2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9ff46a780_2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976d39bb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976d39bb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76d39bb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76d39bb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5ed590c85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5ed590c85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063c11d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063c11d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5ed590c8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5ed590c8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5ed590c8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5ed590c8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427bc4c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427bc4c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ed590c85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ed590c85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3063c11d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3063c11d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063c11d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83063c11d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063c11d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063c11d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phonebook0.c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f46a780_2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f46a780_2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5cd08c5b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5cd08c5b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549dec7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1549dec7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063c11d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3063c11d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549dec7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549dec7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3063c11d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3063c11d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we'll see a way to save phonebook eventually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6ad5d378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6ad5d378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bc47d7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bc47d7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15bc47d73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15bc47d73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5bc47d73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15bc47d73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1648c258e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1648c258e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401269f5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401269f5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401269f5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401269f5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volunteers: sort themselves, then selection, then bubble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3c13df27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3c13df276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3063c11d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3063c11d6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15bc47d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15bc47d7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c48ccb8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c48ccb8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c48ccb8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c48ccb8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5ed590c85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5ed590c85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427bc4c1c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427bc4c1c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427bc4c1c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427bc4c1c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427bc4c1c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427bc4c1c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427bc4c1c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427bc4c1c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427bc4c1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427bc4c1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427bc4c1c_3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427bc4c1c_3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063c11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063c11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427bc4c1c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427bc4c1c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427bc4c1c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0427bc4c1c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427bc4c1c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427bc4c1c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427bc4c1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427bc4c1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427bc4c1c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0427bc4c1c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1648c258e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1648c258e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1648c258e_9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1648c258e_9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5ed590c85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5ed590c85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1648c258e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1648c258e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1648c258e_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1648c258e_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ecursion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3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ZZuD6iUe3Pc?feature=oembed" TargetMode="External"/><Relationship Id="rId4" Type="http://schemas.openxmlformats.org/officeDocument/2006/relationships/image" Target="../media/image22.jpe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.cs50.io/#string.h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130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4" name="Google Shape;784;p13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3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3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3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13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1" name="Google Shape;821;p13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3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3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3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3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3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3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141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42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43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If still standing, go back to step 2.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44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145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46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148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49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50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151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52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53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154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3">
            <a:alphaModFix/>
          </a:blip>
          <a:srcRect t="6516" b="14965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3">
            <a:alphaModFix/>
          </a:blip>
          <a:srcRect t="10741" b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</a:t>
            </a:r>
            <a:r>
              <a:rPr lang="en" sz="2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7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8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google.com/search?q=recursion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right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" name="Google Shape;1127;p19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9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8" name="Google Shape;1138;p19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3" name="Google Shape;1143;p19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4" name="Google Shape;1144;p19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5" name="Google Shape;1145;p19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19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1" name="Google Shape;1151;p19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2" name="Google Shape;1152;p19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97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9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9" name="Google Shape;1159;p19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0" name="Google Shape;1160;p19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1" name="Google Shape;1161;p198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2" name="Google Shape;1162;p198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19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8" name="Google Shape;1168;p19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9" name="Google Shape;1169;p199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0" name="Google Shape;1170;p199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20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6" name="Google Shape;1176;p20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7" name="Google Shape;1177;p200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20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3" name="Google Shape;1183;p20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4" name="Google Shape;1184;p20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5" name="Google Shape;1185;p20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20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1" name="Google Shape;1191;p20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2" name="Google Shape;1192;p202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3" name="Google Shape;1193;p202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4" name="Google Shape;1194;p202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9" name="Google Shape;1199;p20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0" name="Google Shape;1200;p20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1" name="Google Shape;1201;p203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2" name="Google Shape;1202;p203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3" name="Google Shape;1203;p203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4" name="Google Shape;1204;p203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p20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20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1" name="Google Shape;1211;p204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2" name="Google Shape;1212;p204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3" name="Google Shape;1213;p204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20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9" name="Google Shape;1219;p20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0" name="Google Shape;1220;p20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1" name="Google Shape;1221;p20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7" name="Google Shape;1227;p20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20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20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20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20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6" name="Google Shape;1236;p20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7" name="Google Shape;1237;p207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Google Shape;1242;p20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20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20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20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0" name="Google Shape;1250;p20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5" name="Google Shape;1255;p21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21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21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2" name="Google Shape;1262;p21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3" name="Google Shape;1263;p21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4" name="Google Shape;1264;p21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5" name="Google Shape;1265;p21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21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1" name="Google Shape;1271;p21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2" name="Google Shape;1272;p21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3" name="Google Shape;1273;p21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4" name="Google Shape;1274;p212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Google Shape;1279;p21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0" name="Google Shape;1280;p21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1" name="Google Shape;1281;p21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2" name="Google Shape;1282;p213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3" name="Google Shape;1283;p213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4" name="Google Shape;1284;p213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Google Shape;1289;p21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0" name="Google Shape;1290;p21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1" name="Google Shape;1291;p21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2" name="Google Shape;1292;p214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3" name="Google Shape;1293;p214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" name="Google Shape;1298;p21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9" name="Google Shape;1299;p21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21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21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Google Shape;1306;p21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7" name="Google Shape;1307;p21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8" name="Google Shape;1308;p21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9" name="Google Shape;1309;p21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0" name="Google Shape;1310;p21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21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6" name="Google Shape;1316;p21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7" name="Google Shape;1317;p21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8" name="Google Shape;1318;p217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9" name="Google Shape;1319;p217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0" name="Google Shape;1320;p217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21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6" name="Google Shape;1326;p21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7" name="Google Shape;1327;p21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8" name="Google Shape;1328;p218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9" name="Google Shape;1329;p218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0" name="Google Shape;1330;p218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1" name="Google Shape;1331;p218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" name="Google Shape;1336;p21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7" name="Google Shape;1337;p21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8" name="Google Shape;1338;p21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9" name="Google Shape;1339;p219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0" name="Google Shape;1340;p219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1" name="Google Shape;1341;p219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22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7" name="Google Shape;1347;p22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8" name="Google Shape;1348;p22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9" name="Google Shape;1349;p220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0" name="Google Shape;1350;p220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22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6" name="Google Shape;1356;p22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7" name="Google Shape;1357;p22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22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9" name="Google Shape;1359;p22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" name="Google Shape;1364;p22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5" name="Google Shape;1365;p22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6" name="Google Shape;1366;p22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22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8" name="Google Shape;1368;p222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Google Shape;1373;p22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4" name="Google Shape;1374;p22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5" name="Google Shape;1375;p22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6" name="Google Shape;1376;p223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Do you have a </a:t>
            </a:r>
            <a:r>
              <a:rPr lang="en" sz="1700" dirty="0">
                <a:solidFill>
                  <a:srgbClr val="FFFF00"/>
                </a:solidFill>
              </a:rPr>
              <a:t>rubber duck?</a:t>
            </a:r>
            <a:r>
              <a:rPr lang="en" sz="1700" dirty="0">
                <a:solidFill>
                  <a:schemeClr val="dk1"/>
                </a:solidFill>
              </a:rPr>
              <a:t> 🦆 (if not ask after class)!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Today's snacks, ... 🐼 🍫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p4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4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4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4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4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4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4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4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4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4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4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4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4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4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1" name="Google Shape;1381;p22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2" name="Google Shape;1382;p22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3" name="Google Shape;1383;p22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8" name="Google Shape;1388;p22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9" name="Google Shape;1389;p22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0" name="Google Shape;1390;p22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" name="Google Shape;1395;p22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6" name="Google Shape;1396;p22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7" name="Google Shape;1397;p22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" name="Google Shape;1402;p22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3" name="Google Shape;1403;p22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4" name="Google Shape;1404;p22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22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0" name="Google Shape;1410;p22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1" name="Google Shape;1411;p22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Google Shape;1416;p22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7" name="Google Shape;1417;p22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8" name="Google Shape;1418;p22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" name="Google Shape;1423;p23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4" name="Google Shape;1424;p23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5" name="Google Shape;1425;p23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Google Shape;1430;p23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1" name="Google Shape;1431;p23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23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1" name="Google Shape;1441;p23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1" name="Google Shape;1451;p23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23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23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4" name="Google Shape;1454;p235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5" name="Google Shape;1455;p235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6" name="Google Shape;1456;p23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7" name="Google Shape;1457;p235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8" name="Google Shape;1458;p235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9" name="Google Shape;1459;p23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0" name="Google Shape;1460;p23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1" name="Google Shape;1461;p235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2" name="Google Shape;1462;p235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3" name="Google Shape;1463;p235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4" name="Google Shape;1464;p235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5" name="Google Shape;1465;p235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0" name="Google Shape;1470;p23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1" name="Google Shape;1471;p23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2" name="Google Shape;1472;p23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3" name="Google Shape;1473;p236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4" name="Google Shape;1474;p236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5" name="Google Shape;1475;p23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6" name="Google Shape;1476;p236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236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23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9" name="Google Shape;1479;p23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0" name="Google Shape;1480;p236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1" name="Google Shape;1481;p236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2" name="Google Shape;1482;p23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3" name="Google Shape;1483;p236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4" name="Google Shape;1484;p236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8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2</a:t>
            </a:r>
            <a:r>
              <a:rPr lang="en" baseline="30000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9" name="Google Shape;1509;p24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0" name="Google Shape;1510;p24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24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241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3" name="Google Shape;1513;p241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24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241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241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7" name="Google Shape;1517;p24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8" name="Google Shape;1518;p24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9" name="Google Shape;1519;p241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0" name="Google Shape;1520;p241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1" name="Google Shape;1521;p24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2" name="Google Shape;1522;p241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3" name="Google Shape;1523;p241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Visualization and Comparison of Sorting Algorithms">
            <a:hlinkClick r:id="" action="ppaction://media"/>
            <a:extLst>
              <a:ext uri="{FF2B5EF4-FFF2-40B4-BE49-F238E27FC236}">
                <a16:creationId xmlns:a16="http://schemas.microsoft.com/office/drawing/2014/main" id="{74A5D13D-5094-F3FB-2487-91CE580324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" y="95883"/>
            <a:ext cx="8869680" cy="5010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A318-5D23-47ED-41E1-E0EE2A7A5CA5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7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48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Google Shape;254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9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Google Shape;266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50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8" name="Google Shape;278;p5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5" name="Google Shape;305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dinosaur with a rubber duck on it&#10;&#10;AI-generated content may be incorrect.">
            <a:extLst>
              <a:ext uri="{FF2B5EF4-FFF2-40B4-BE49-F238E27FC236}">
                <a16:creationId xmlns:a16="http://schemas.microsoft.com/office/drawing/2014/main" id="{EF4096DE-E53F-0D7C-4D0D-1B397119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4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4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4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8" name="Google Shape;408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18" name="Google Shape;418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19" name="Google Shape;419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6" name="Google Shape;436;p73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/>
              <a:t>O</a:t>
            </a:r>
            <a:endParaRPr sz="6000" i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manual.cs50.io/#string.h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0" name="Google Shape;570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9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00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1" name="Google Shape;591;p10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0" name="Google Shape;600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0" name="Google Shape;140;p3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p10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2" name="Google Shape;622;p105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05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5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5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05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05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05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111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112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114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115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116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17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118"/>
          <p:cNvSpPr txBox="1"/>
          <p:nvPr/>
        </p:nvSpPr>
        <p:spPr>
          <a:xfrm>
            <a:off x="2321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118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3798</Words>
  <Application>Microsoft Office PowerPoint</Application>
  <PresentationFormat>On-screen Show (16:9)</PresentationFormat>
  <Paragraphs>1254</Paragraphs>
  <Slides>224</Slides>
  <Notes>224</Notes>
  <HiddenSlides>11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224</vt:i4>
      </vt:variant>
    </vt:vector>
  </HeadingPairs>
  <TitlesOfParts>
    <vt:vector size="228" baseType="lpstr">
      <vt:lpstr>Arial</vt:lpstr>
      <vt:lpstr>Consolas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linear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</vt:lpstr>
      <vt:lpstr>PowerPoint Presentation</vt:lpstr>
      <vt:lpstr>PowerPoint Presentation</vt:lpstr>
      <vt:lpstr>PowerPoint Presentation</vt:lpstr>
      <vt:lpstr>PowerPoint Presentation</vt:lpstr>
      <vt:lpstr>running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</vt:lpstr>
      <vt:lpstr>PowerPoint Presentation</vt:lpstr>
      <vt:lpstr>PowerPoint Presentation</vt:lpstr>
      <vt:lpstr>PowerPoint Presentation</vt:lpstr>
      <vt:lpstr>Ω</vt:lpstr>
      <vt:lpstr>PowerPoint Presentation</vt:lpstr>
      <vt:lpstr>PowerPoint Presentation</vt:lpstr>
      <vt:lpstr>PowerPoint Presentation</vt:lpstr>
      <vt:lpstr>Θ</vt:lpstr>
      <vt:lpstr>PowerPoint Presentation</vt:lpstr>
      <vt:lpstr>asymptotic notation</vt:lpstr>
      <vt:lpstr>linear search</vt:lpstr>
      <vt:lpstr>string.h</vt:lpstr>
      <vt:lpstr>manual.cs50.io/#string.h</vt:lpstr>
      <vt:lpstr>strcmp</vt:lpstr>
      <vt:lpstr>data structures</vt:lpstr>
      <vt:lpstr>PowerPoint Presentation</vt:lpstr>
      <vt:lpstr>PowerPoint Presentation</vt:lpstr>
      <vt:lpstr>PowerPoint Presentation</vt:lpstr>
      <vt:lpstr>PowerPoint Presentation</vt:lpstr>
      <vt:lpstr>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7  2  5  4  1  6  0  3</vt:lpstr>
      <vt:lpstr>PowerPoint Presentation</vt:lpstr>
      <vt:lpstr>selection sort</vt:lpstr>
      <vt:lpstr>PowerPoint Presentation</vt:lpstr>
      <vt:lpstr>PowerPoint Presentation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0  2  5  4  1  6  7  3</vt:lpstr>
      <vt:lpstr>0  2  5  4  1  6  7  3</vt:lpstr>
      <vt:lpstr>0  2  5  4  1  6  7  3</vt:lpstr>
      <vt:lpstr>0  2  5  4  1  6  7  3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bubble sort</vt:lpstr>
      <vt:lpstr>PowerPoint Presentation</vt:lpstr>
      <vt:lpstr>PowerPoint Presentation</vt:lpstr>
      <vt:lpstr>PowerPoint Presentation</vt:lpstr>
      <vt:lpstr>7  2  5  4  1  6  0  3</vt:lpstr>
      <vt:lpstr>7  2  5  4  1  6  0  3</vt:lpstr>
      <vt:lpstr>2  7  5  4  1  6  0  3</vt:lpstr>
      <vt:lpstr>2  7  5  4  1  6  0  3</vt:lpstr>
      <vt:lpstr>2  5  7  4  1  6  0  3</vt:lpstr>
      <vt:lpstr>2  5  7  4  1  6  0  3</vt:lpstr>
      <vt:lpstr>2  5  4  7  1  6  0  3</vt:lpstr>
      <vt:lpstr>2  5  4  7  1  6  0  3</vt:lpstr>
      <vt:lpstr>2  5  4  1  7  6  0  3</vt:lpstr>
      <vt:lpstr>2  5  4  1  7  6  0  3</vt:lpstr>
      <vt:lpstr>2  5  4  1  6  7  0  3</vt:lpstr>
      <vt:lpstr>2  5  4  1  6  7  0  3</vt:lpstr>
      <vt:lpstr>2  5  4  1  6  0  7  3</vt:lpstr>
      <vt:lpstr>2  5  4  1  6  0  7  3</vt:lpstr>
      <vt:lpstr>2  5  4  1  6  0  3  7</vt:lpstr>
      <vt:lpstr>2  5  4  1  6  0  3  7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google.com/search?q=recursion </vt:lpstr>
      <vt:lpstr>merge sort</vt:lpstr>
      <vt:lpstr>PowerPoint Presentation</vt:lpstr>
      <vt:lpstr>PowerPoint Presentation</vt:lpstr>
      <vt:lpstr>PowerPoint Presentation</vt:lpstr>
      <vt:lpstr>1  3  4  6        0  2  5  7</vt:lpstr>
      <vt:lpstr>PowerPoint Presentation</vt:lpstr>
      <vt:lpstr>6  3  4  1  5  2  7  0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log2 n</vt:lpstr>
      <vt:lpstr>log2 8</vt:lpstr>
      <vt:lpstr>log2 23</vt:lpstr>
      <vt:lpstr>3</vt:lpstr>
      <vt:lpstr>PowerPoint Presentation</vt:lpstr>
      <vt:lpstr>n log2 n</vt:lpstr>
      <vt:lpstr>n log 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2</cp:revision>
  <dcterms:modified xsi:type="dcterms:W3CDTF">2025-08-05T08:03:41Z</dcterms:modified>
</cp:coreProperties>
</file>